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75" r:id="rId6"/>
    <p:sldId id="276" r:id="rId7"/>
    <p:sldId id="27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9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6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9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B298-59F1-451F-8E4B-D76ECC1C298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1AEE-CB23-4095-A16C-663EA5E8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372" y="3067940"/>
            <a:ext cx="5684282" cy="114524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Global efforts to stop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AIDS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TB epidemics</a:t>
            </a:r>
            <a:endParaRPr lang="en-US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59" y="1778931"/>
            <a:ext cx="1980545" cy="7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5" r="11194"/>
          <a:stretch/>
        </p:blipFill>
        <p:spPr bwMode="auto">
          <a:xfrm>
            <a:off x="4791919" y="0"/>
            <a:ext cx="4352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854" y="612844"/>
            <a:ext cx="41811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Global efforts to stop AIDS and TB epidemics should remain in the focus of the international community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AIDS epidemic is not just an issue of public health.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endParaRPr lang="uk-UA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It’s </a:t>
            </a:r>
            <a:r>
              <a:rPr lang="en-US" sz="2000" b="1" dirty="0">
                <a:solidFill>
                  <a:schemeClr val="bg1"/>
                </a:solidFill>
              </a:rPr>
              <a:t>also an issue of human rights - gender equality, economic empowerment, sexual and reproductive rights, LGBT rights, etc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uk-UA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AIDS epidemic brought to light the problems of women, children, </a:t>
            </a:r>
            <a:r>
              <a:rPr lang="en-US" sz="2000" b="1" dirty="0" smtClean="0">
                <a:solidFill>
                  <a:schemeClr val="bg1"/>
                </a:solidFill>
              </a:rPr>
              <a:t>men who have sex with men, </a:t>
            </a:r>
            <a:r>
              <a:rPr lang="en-US" sz="2000" b="1" dirty="0">
                <a:solidFill>
                  <a:schemeClr val="bg1"/>
                </a:solidFill>
              </a:rPr>
              <a:t>transgender people, people who use drugs, ex-prisoners and made the governments and society recognize their existence.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2" y="908723"/>
            <a:ext cx="5704950" cy="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2" y="908723"/>
            <a:ext cx="5704950" cy="195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0854" y="612844"/>
            <a:ext cx="41811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Transition from donor to government funding is important but impossible without </a:t>
            </a:r>
            <a:r>
              <a:rPr lang="en-US" sz="2000" dirty="0" smtClean="0">
                <a:solidFill>
                  <a:schemeClr val="bg1"/>
                </a:solidFill>
              </a:rPr>
              <a:t>political will and international support.</a:t>
            </a:r>
            <a:endParaRPr lang="uk-UA" sz="2000" dirty="0" smtClean="0">
              <a:solidFill>
                <a:schemeClr val="bg1"/>
              </a:solidFill>
            </a:endParaRP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Shifting global priorities will change local priorities. 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No AIDS in global agenda = no AIDS programs in national budgets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>
                <a:solidFill>
                  <a:schemeClr val="bg1"/>
                </a:solidFill>
              </a:rPr>
              <a:t>No international funding for AIDS programs = zero public funding in developing countries with high HIV burden.</a:t>
            </a: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6" r="55677"/>
          <a:stretch/>
        </p:blipFill>
        <p:spPr bwMode="auto">
          <a:xfrm>
            <a:off x="4791919" y="908722"/>
            <a:ext cx="4352081" cy="59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human rights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1"/>
          <a:stretch/>
        </p:blipFill>
        <p:spPr bwMode="auto">
          <a:xfrm>
            <a:off x="-1" y="4089"/>
            <a:ext cx="9144001" cy="68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004" y="435735"/>
            <a:ext cx="3475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Universal Health </a:t>
            </a:r>
            <a:r>
              <a:rPr lang="en-US" sz="2000" b="1" dirty="0" err="1" smtClean="0">
                <a:solidFill>
                  <a:srgbClr val="FF0000"/>
                </a:solidFill>
              </a:rPr>
              <a:t>Coverege</a:t>
            </a:r>
            <a:r>
              <a:rPr lang="en-US" sz="2000" b="1" dirty="0" smtClean="0">
                <a:solidFill>
                  <a:srgbClr val="FF0000"/>
                </a:solidFill>
              </a:rPr>
              <a:t> -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Moving </a:t>
            </a:r>
            <a:r>
              <a:rPr lang="en-US" sz="2000" b="1" dirty="0">
                <a:solidFill>
                  <a:srgbClr val="FF0000"/>
                </a:solidFill>
              </a:rPr>
              <a:t>focus from HIV 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will </a:t>
            </a:r>
            <a:r>
              <a:rPr lang="en-US" sz="2000" b="1" dirty="0">
                <a:solidFill>
                  <a:schemeClr val="bg1"/>
                </a:solidFill>
              </a:rPr>
              <a:t>decrease political will of governments and throw back the achievements that we gained so far.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04" y="797628"/>
            <a:ext cx="5704950" cy="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2" y="908723"/>
            <a:ext cx="5704950" cy="195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0854" y="612844"/>
            <a:ext cx="41811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Political will should have understandable and clear meaning. Main factor is life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When the goal is saving millions of lives the goal of political will is clear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When the goal is  just developing programs for the sake of programs and achieving indicators then we don’t need such political will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We believe that the people who will die due to the lack of political will can become a good stimulus for politicians to act.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8255"/>
            <a:ext cx="4569143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2" y="908723"/>
            <a:ext cx="5704950" cy="195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0854" y="612844"/>
            <a:ext cx="4181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Each country must set a specific goal - how many lives will be saved as a result of political will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Or put a negative indicator - how many people will die if efforts to overcome the epidemic are insufficient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Focus is the key to success in the fight against AIDS over the past 15 years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84" y="908722"/>
            <a:ext cx="4742916" cy="59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2" y="908723"/>
            <a:ext cx="5704950" cy="195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0854" y="612844"/>
            <a:ext cx="41811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Lack of focus on the problem will not just lead to poor performance in the reports. It will lead </a:t>
            </a:r>
            <a:r>
              <a:rPr lang="en-US" sz="2000" dirty="0" smtClean="0">
                <a:solidFill>
                  <a:schemeClr val="bg1"/>
                </a:solidFill>
              </a:rPr>
              <a:t>to funerals, </a:t>
            </a:r>
            <a:r>
              <a:rPr lang="en-US" sz="2000" dirty="0">
                <a:solidFill>
                  <a:schemeClr val="bg1"/>
                </a:solidFill>
              </a:rPr>
              <a:t>ruined lives of orphans and parents </a:t>
            </a:r>
            <a:r>
              <a:rPr lang="en-US" sz="2000" dirty="0" smtClean="0">
                <a:solidFill>
                  <a:schemeClr val="bg1"/>
                </a:solidFill>
              </a:rPr>
              <a:t>who loose their </a:t>
            </a:r>
            <a:r>
              <a:rPr lang="en-US" sz="2000" dirty="0">
                <a:solidFill>
                  <a:schemeClr val="bg1"/>
                </a:solidFill>
              </a:rPr>
              <a:t>children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main focus of political will is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life that must be protected and pulled out of the clutches of AIDS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havrix.ru/wp-content/uploads/2017/12/2136950249_b3e5f6a6fa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7" y="928257"/>
            <a:ext cx="4732170" cy="59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12" y="443574"/>
            <a:ext cx="1261437" cy="47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2" y="908723"/>
            <a:ext cx="5704950" cy="19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527"/>
          <a:stretch/>
        </p:blipFill>
        <p:spPr>
          <a:xfrm>
            <a:off x="0" y="0"/>
            <a:ext cx="9144000" cy="68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437</TotalTime>
  <Words>369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Global efforts to stop AIDS and TB epidemics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ПРЕЗЕНТАЦИИ</dc:title>
  <dc:creator>Пользователь Windows</dc:creator>
  <cp:lastModifiedBy>USER</cp:lastModifiedBy>
  <cp:revision>45</cp:revision>
  <dcterms:created xsi:type="dcterms:W3CDTF">2018-04-11T15:15:24Z</dcterms:created>
  <dcterms:modified xsi:type="dcterms:W3CDTF">2019-07-24T20:23:58Z</dcterms:modified>
</cp:coreProperties>
</file>